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3"/>
  </p:handoutMasterIdLst>
  <p:sldIdLst>
    <p:sldId id="256" r:id="rId2"/>
    <p:sldId id="259" r:id="rId3"/>
    <p:sldId id="261" r:id="rId4"/>
    <p:sldId id="258" r:id="rId5"/>
    <p:sldId id="257" r:id="rId6"/>
    <p:sldId id="263" r:id="rId7"/>
    <p:sldId id="260" r:id="rId8"/>
    <p:sldId id="262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4654" autoAdjust="0"/>
  </p:normalViewPr>
  <p:slideViewPr>
    <p:cSldViewPr>
      <p:cViewPr varScale="1">
        <p:scale>
          <a:sx n="102" d="100"/>
          <a:sy n="102" d="100"/>
        </p:scale>
        <p:origin x="-1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6D543-5BCE-4987-9D16-C5DBDA77E90F}" type="datetimeFigureOut">
              <a:rPr lang="en-US" smtClean="0"/>
              <a:pPr/>
              <a:t>9/24/2009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F2A75-D541-4D5F-B719-FCE40353069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F0A5F84-CA06-41DE-A430-1001031E5E04}" type="datetimeFigureOut">
              <a:rPr lang="en-US" smtClean="0"/>
              <a:pPr/>
              <a:t>9/24/2009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53FEB39-8C30-4B58-8ECA-762A2AD4D8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A5F84-CA06-41DE-A430-1001031E5E04}" type="datetimeFigureOut">
              <a:rPr lang="en-US" smtClean="0"/>
              <a:pPr/>
              <a:t>9/24/2009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3FEB39-8C30-4B58-8ECA-762A2AD4D8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F0A5F84-CA06-41DE-A430-1001031E5E04}" type="datetimeFigureOut">
              <a:rPr lang="en-US" smtClean="0"/>
              <a:pPr/>
              <a:t>9/24/2009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3FEB39-8C30-4B58-8ECA-762A2AD4D8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A5F84-CA06-41DE-A430-1001031E5E04}" type="datetimeFigureOut">
              <a:rPr lang="en-US" smtClean="0"/>
              <a:pPr/>
              <a:t>9/24/2009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3FEB39-8C30-4B58-8ECA-762A2AD4D8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0A5F84-CA06-41DE-A430-1001031E5E04}" type="datetimeFigureOut">
              <a:rPr lang="en-US" smtClean="0"/>
              <a:pPr/>
              <a:t>9/24/2009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53FEB39-8C30-4B58-8ECA-762A2AD4D8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A5F84-CA06-41DE-A430-1001031E5E04}" type="datetimeFigureOut">
              <a:rPr lang="en-US" smtClean="0"/>
              <a:pPr/>
              <a:t>9/24/2009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3FEB39-8C30-4B58-8ECA-762A2AD4D8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A5F84-CA06-41DE-A430-1001031E5E04}" type="datetimeFigureOut">
              <a:rPr lang="en-US" smtClean="0"/>
              <a:pPr/>
              <a:t>9/24/2009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3FEB39-8C30-4B58-8ECA-762A2AD4D8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A5F84-CA06-41DE-A430-1001031E5E04}" type="datetimeFigureOut">
              <a:rPr lang="en-US" smtClean="0"/>
              <a:pPr/>
              <a:t>9/24/2009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3FEB39-8C30-4B58-8ECA-762A2AD4D8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0A5F84-CA06-41DE-A430-1001031E5E04}" type="datetimeFigureOut">
              <a:rPr lang="en-US" smtClean="0"/>
              <a:pPr/>
              <a:t>9/24/2009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3FEB39-8C30-4B58-8ECA-762A2AD4D8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A5F84-CA06-41DE-A430-1001031E5E04}" type="datetimeFigureOut">
              <a:rPr lang="en-US" smtClean="0"/>
              <a:pPr/>
              <a:t>9/24/2009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3FEB39-8C30-4B58-8ECA-762A2AD4D8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A5F84-CA06-41DE-A430-1001031E5E04}" type="datetimeFigureOut">
              <a:rPr lang="en-US" smtClean="0"/>
              <a:pPr/>
              <a:t>9/24/2009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3FEB39-8C30-4B58-8ECA-762A2AD4D8A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F0A5F84-CA06-41DE-A430-1001031E5E04}" type="datetimeFigureOut">
              <a:rPr lang="en-US" smtClean="0"/>
              <a:pPr/>
              <a:t>9/24/2009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53FEB39-8C30-4B58-8ECA-762A2AD4D8A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Portrait Drawings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A </a:t>
            </a:r>
            <a:r>
              <a:rPr lang="en-CA" dirty="0" err="1" smtClean="0"/>
              <a:t>Powerpoint</a:t>
            </a:r>
            <a:r>
              <a:rPr lang="en-CA" dirty="0" smtClean="0"/>
              <a:t> By: Jules Pedersen &lt;3</a:t>
            </a:r>
            <a:endParaRPr lang="en-CA" dirty="0"/>
          </a:p>
        </p:txBody>
      </p:sp>
      <p:pic>
        <p:nvPicPr>
          <p:cNvPr id="4" name="Picture 3" descr="portrait_of_Leslie_by_Xefiro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857232"/>
            <a:ext cx="3071834" cy="5089005"/>
          </a:xfrm>
          <a:prstGeom prst="rect">
            <a:avLst/>
          </a:prstGeom>
        </p:spPr>
      </p:pic>
      <p:graphicFrame>
        <p:nvGraphicFramePr>
          <p:cNvPr id="10242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839200" y="6553200"/>
          <a:ext cx="304800" cy="304800"/>
        </p:xfrm>
        <a:graphic>
          <a:graphicData uri="http://schemas.openxmlformats.org/presentationml/2006/ole">
            <p:oleObj spid="_x0000_s10242" name="Sound Recorder Document" r:id="rId5" imgW="304520" imgH="304520" progId="SoundRec">
              <p:embed/>
            </p:oleObj>
          </a:graphicData>
        </a:graphic>
      </p:graphicFrame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0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8194" name="Picture 2" descr="H:\Portrait Drawings\seraphinx_sel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7864"/>
            <a:ext cx="4643438" cy="6875864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5" name="Picture 3" descr="H:\Portrait Drawings\Serenade_Portrait_by_zath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0"/>
            <a:ext cx="4500563" cy="6858000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528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001" y="2967335"/>
            <a:ext cx="8700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 For Watching! &lt;3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840000">
            <a:off x="928662" y="785794"/>
            <a:ext cx="157927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I love you! &lt;3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 rot="-600000">
            <a:off x="4286248" y="5072074"/>
            <a:ext cx="117929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Kisses! &lt;3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 rot="480000">
            <a:off x="6929454" y="2428868"/>
            <a:ext cx="114300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err="1" smtClean="0"/>
              <a:t>Mwah</a:t>
            </a:r>
            <a:r>
              <a:rPr lang="en-CA" dirty="0" smtClean="0"/>
              <a:t>!&lt;3</a:t>
            </a:r>
            <a:endParaRPr lang="en-CA" dirty="0"/>
          </a:p>
        </p:txBody>
      </p:sp>
    </p:spTree>
  </p:cSld>
  <p:clrMapOvr>
    <a:masterClrMapping/>
  </p:clrMapOvr>
  <p:transition advTm="8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2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0" y="6705600"/>
            <a:ext cx="304800" cy="304800"/>
          </a:xfrm>
          <a:prstGeom prst="rect">
            <a:avLst/>
          </a:prstGeom>
        </p:spPr>
      </p:pic>
      <p:pic>
        <p:nvPicPr>
          <p:cNvPr id="3074" name="Picture 2" descr="H:\Portrait Drawings\howington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187412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0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2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5122" name="Picture 2" descr="H:\Portrait Drawings\pic-child07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8191525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04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2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2050" name="Picture 2" descr="H:\Portrait Drawings\drawing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416"/>
            <a:ext cx="3929058" cy="68584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H:\Portrait Drawings\Henji_Portrai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0"/>
            <a:ext cx="4357686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</p:cSld>
  <p:clrMapOvr>
    <a:masterClrMapping/>
  </p:clrMapOvr>
  <p:transition advTm="575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-152400" y="7429500"/>
            <a:ext cx="304800" cy="304800"/>
          </a:xfrm>
          <a:prstGeom prst="rect">
            <a:avLst/>
          </a:prstGeom>
        </p:spPr>
      </p:pic>
      <p:pic>
        <p:nvPicPr>
          <p:cNvPr id="1026" name="Picture 2" descr="H:\Portrait Drawings\baby_portrait_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3070225" y="-6091238"/>
            <a:ext cx="17868900" cy="21729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540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7170" name="Picture 2" descr="H:\Portrait Drawings\portrait_drawing_li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516636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H:\Portrait Drawings\portrait_of_Leslie_by_Xefiro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"/>
            <a:ext cx="4000496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521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2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4098" name="Picture 2" descr="H:\Portrait Drawings\NWN_Portrait_by_Sartana_ku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61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66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6146" name="Picture 2" descr="H:\Portrait Drawings\portrai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H:\Portrait Drawings\portrait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0"/>
            <a:ext cx="41434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68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9218" name="Picture 2" descr="H:\Portrait Drawings\Vash_Portra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573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</TotalTime>
  <Words>29</Words>
  <Application>Microsoft Office PowerPoint</Application>
  <PresentationFormat>On-screen Show (4:3)</PresentationFormat>
  <Paragraphs>6</Paragraphs>
  <Slides>11</Slides>
  <Notes>0</Notes>
  <HiddenSlides>0</HiddenSlides>
  <MMClips>11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Opulent</vt:lpstr>
      <vt:lpstr>Sound Recorder Document</vt:lpstr>
      <vt:lpstr>Portrait Drawings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Portrait Drawings</dc:title>
  <dc:creator>Softxp</dc:creator>
  <cp:lastModifiedBy>Softxp</cp:lastModifiedBy>
  <cp:revision>7</cp:revision>
  <dcterms:created xsi:type="dcterms:W3CDTF">2009-09-18T16:12:22Z</dcterms:created>
  <dcterms:modified xsi:type="dcterms:W3CDTF">2009-09-24T20:30:08Z</dcterms:modified>
</cp:coreProperties>
</file>